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4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8"/>
  </p:normalViewPr>
  <p:slideViewPr>
    <p:cSldViewPr snapToGrid="0">
      <p:cViewPr varScale="1">
        <p:scale>
          <a:sx n="94" d="100"/>
          <a:sy n="94" d="100"/>
        </p:scale>
        <p:origin x="21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3C84B-0FC4-F847-A3A6-2E57A41D81E9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C2592-E0CD-FE41-B6B5-5181049FB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67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C2592-E0CD-FE41-B6B5-5181049FB1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8182-14C2-C90B-FF75-1D9795A8F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B82E6-A798-80A7-D1BB-ED6A6C651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39250-1D7F-ED3D-8381-D3469313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6E5CA-7CA5-BC44-0C27-8A1C2A8AE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D6661-9AAB-65FF-BA48-F200E246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08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253A-1444-001C-13E0-56A62667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FF8F4-F02D-D6E1-C039-3987707D8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5DDC8-414E-CDE0-7E73-F0260BB8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6778-2ABC-AE36-51DA-F51AF715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10D3-0536-0DF2-386C-045AFE8B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5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A12F9E-2E5D-92BB-484A-EC645384C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86806-E51B-253E-C399-317A18AB6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5C9C-A6C8-6E93-8FD8-EF51F160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A586A-DF5E-5ABC-0B3F-5EB91D65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2F7A3-1604-7E4E-6710-E90DFDB4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8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2BFB-AB07-E3EB-54AE-3EBAA689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2156C-C3A0-4D19-7D8E-38D46589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7218E-EDE1-5314-07C4-B5F67724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67E1-C6BC-6422-8CBA-31D4E600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ECB2-3F0F-9094-CEE5-C212535A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0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BF0D-539D-5DE1-5542-EFE4E177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94408-4B73-8FD2-A47A-A9620C338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6AB4-56AD-FFF1-AC2F-9C560834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D02EA-81EC-3BC9-0CD9-43D5E5884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BCD43-382F-ED0F-0418-56A222D6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0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8D5B-B799-985D-DA8D-8F674D11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4CCE-3F87-9AC4-3592-D9335FF35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293EC-3509-AE84-0526-8C5A0958C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14C56-4010-1AF1-7062-C83DABEA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7A6BF-A004-C0A1-75BD-F4FB2731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0F38B-1F7F-CCC2-03D0-E6CE50CF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B0F2-4D60-5913-217B-66D18E4EB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4955-204C-664C-A404-874A58D23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6DA9F-0BA0-2183-00E0-833C1C9EB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D1675-0A37-9789-F35F-59A13EBDA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09500-F3BE-5126-5EF9-433F94155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D4AF54-35C7-4647-D692-897A08A3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A4563-3AEE-5D89-8732-4B486F9D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7F6CF-4407-A40E-7425-D04DDE11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92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7AF3-205D-E781-CFCD-F58B9BD3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673DD-D290-310B-B25C-0FE91F8A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215A-98C4-8A16-F815-0A1B2A5C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8B881-F2B9-E8EE-B618-EEDBAE43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6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54ACC-1DD9-F43A-784B-43FA47767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A354B-2E69-4C20-C22D-FB5809C8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280B9-2DC7-0008-F657-FC6FF92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6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8318-C2BD-7C4E-D56F-D9113152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B4866-9320-4110-7E32-A59AD99F8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DB7CF-EB9E-A80F-0C50-7862F6EC4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6802D-CFBC-E795-6499-53668F87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EB9AC-11C0-9077-AA0E-F2FFCFD5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BC2AC-3142-291A-61DC-D54B455B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1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55FF-9FC8-985C-F7CA-4ADF4751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C1D05-43BE-FE0D-8E8E-47D930A0B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A135B-5CDB-2D3C-E2DB-C7ABA4B5F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D4F65-463A-C5C1-192C-3B6B43BD5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8DA86-44E9-9363-13E1-3C20BEE7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AF250-0DEA-516D-63A4-CAF01562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1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6C8A7B-1E7B-4E1B-230A-BE5FC401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F005B-960E-DEBF-9409-07FDFC347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F2C24-6421-51BF-C973-4C2EBF1C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A6191F-4DDB-424F-9583-B493FAEE581D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F58D5-E021-53B7-C8D9-0F60F6722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9AF16-5854-67F5-BFE9-8DA71349E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51E10A-DB35-C04A-8321-924D516AF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1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document&#10;&#10;Description automatically generated">
            <a:extLst>
              <a:ext uri="{FF2B5EF4-FFF2-40B4-BE49-F238E27FC236}">
                <a16:creationId xmlns:a16="http://schemas.microsoft.com/office/drawing/2014/main" id="{371F9A84-7769-DCD1-37E2-822E8799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62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42FA3BBC-3B54-2E55-A2A6-F1976CF5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1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w of blue rectangular signs&#10;&#10;Description automatically generated">
            <a:extLst>
              <a:ext uri="{FF2B5EF4-FFF2-40B4-BE49-F238E27FC236}">
                <a16:creationId xmlns:a16="http://schemas.microsoft.com/office/drawing/2014/main" id="{E8029048-CB29-C96B-C949-8BCECCE3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7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ata analysis&#10;&#10;Description automatically generated">
            <a:extLst>
              <a:ext uri="{FF2B5EF4-FFF2-40B4-BE49-F238E27FC236}">
                <a16:creationId xmlns:a16="http://schemas.microsoft.com/office/drawing/2014/main" id="{556730AF-992A-B2F6-EE9F-DCB5F179A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8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D192BBF4-55D5-944F-F281-8DF77CD6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8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A2F046F5-F85E-EFA4-7CEA-C87335386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2F8B81A4-4BD1-4B8B-E7FA-BD8FE093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4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6FFEE374-654D-C385-2454-66FAC074B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E365D32C-1E32-2C9D-BC56-B5526947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7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AE15C47F-DA05-140B-6840-0B7E8D93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3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F75CF6F2-8A21-513B-51A5-E2A18165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83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18DD6F9-2D9E-7083-2602-7D57C823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95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BD223680-7937-B529-0ADD-A6921798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69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9CC7131D-6D2D-F3DC-9DDE-EEB8E2F6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98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DE890D35-BC1F-F5B6-0A2B-03FFB696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3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10013EB6-775E-AA20-223F-3AF2157C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40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9B72A1F3-6D82-9694-CD2F-B69309BF6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04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5D6AF1D-77C3-643A-DA6A-0EAFC3EC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1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C41C001-3C73-3DB1-5B12-3D6C763E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29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B84E47-9C56-D30D-7393-07289D144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8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12FF0D-1DDE-7B56-9E55-765B72FD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5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5E7F99BC-BAB2-68DB-1B76-FDAD5EA8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8D760-BC39-AA08-44F7-AEF59D50A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8186E9-3839-84BB-0E93-BF770406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92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286D4A21-C307-0554-16D4-EDD335CC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5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FE3C22-8AE4-49BE-362C-30F7BCCA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9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F1B93B-3373-AEBF-30F6-B15A24FE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8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BFC7D5-AB94-E4CB-24F6-38E613CB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3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</Words>
  <Application>Microsoft Macintosh PowerPoint</Application>
  <PresentationFormat>Widescreen</PresentationFormat>
  <Paragraphs>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Lars Schobitz</dc:creator>
  <cp:lastModifiedBy>Lars Schobitz</cp:lastModifiedBy>
  <cp:revision>23</cp:revision>
  <dcterms:created xsi:type="dcterms:W3CDTF">2024-06-05T09:38:49Z</dcterms:created>
  <dcterms:modified xsi:type="dcterms:W3CDTF">2024-06-05T19:52:19Z</dcterms:modified>
</cp:coreProperties>
</file>